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6" r:id="rId2"/>
    <p:sldMasterId id="2147483660" r:id="rId3"/>
  </p:sldMasterIdLst>
  <p:sldIdLst>
    <p:sldId id="256" r:id="rId4"/>
    <p:sldId id="271" r:id="rId5"/>
    <p:sldId id="272" r:id="rId6"/>
    <p:sldId id="261" r:id="rId7"/>
    <p:sldId id="25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3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66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9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2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4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8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1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6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64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59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90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4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428004" y="2610852"/>
            <a:ext cx="4425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Формат и масштаб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пробации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356587"/>
            <a:ext cx="9277350" cy="9946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2425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Продукт/ срок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3"/>
            <a:ext cx="9277350" cy="99977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76603" y="2851448"/>
            <a:ext cx="5383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рок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                  /                            )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2587" y="4506560"/>
            <a:ext cx="178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382587" y="5011718"/>
            <a:ext cx="9277351" cy="158275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5332413" y="2874963"/>
            <a:ext cx="1585912" cy="43815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7"/>
          </p:nvPr>
        </p:nvSpPr>
        <p:spPr>
          <a:xfrm>
            <a:off x="7137400" y="2851150"/>
            <a:ext cx="2225675" cy="4857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6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45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49" r:id="rId4"/>
    <p:sldLayoutId id="2147483650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57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700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1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9" r:id="rId4"/>
    <p:sldLayoutId id="2147483697" r:id="rId5"/>
    <p:sldLayoutId id="214748369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-1" y="149592"/>
            <a:ext cx="9848812" cy="661499"/>
          </a:xfrm>
        </p:spPr>
        <p:txBody>
          <a:bodyPr/>
          <a:lstStyle/>
          <a:p>
            <a:pPr algn="ctr"/>
            <a:r>
              <a:rPr lang="ru-RU" dirty="0" err="1" smtClean="0"/>
              <a:t>Яйский</a:t>
            </a:r>
            <a:r>
              <a:rPr lang="ru-RU" dirty="0" smtClean="0"/>
              <a:t> муниципальный округ  </a:t>
            </a:r>
          </a:p>
          <a:p>
            <a:pPr algn="ctr"/>
            <a:r>
              <a:rPr lang="ru-RU" dirty="0" smtClean="0"/>
              <a:t>Муниципальное бюджетное общеобразовательное учреждение 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Яйская</a:t>
            </a:r>
            <a:r>
              <a:rPr lang="ru-RU" dirty="0" smtClean="0"/>
              <a:t> основная общеобразовательная школа №3»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497013" y="1712452"/>
            <a:ext cx="6603798" cy="1528762"/>
          </a:xfrm>
        </p:spPr>
        <p:txBody>
          <a:bodyPr>
            <a:normAutofit/>
          </a:bodyPr>
          <a:lstStyle/>
          <a:p>
            <a:r>
              <a:rPr lang="ru-RU" b="1" dirty="0"/>
              <a:t>Организация образовательной деятельности по робототехнике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497013" y="3366605"/>
            <a:ext cx="10472737" cy="20621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/>
              <a:t>развитие направлений модульной и немодульной робототехники через </a:t>
            </a:r>
            <a:r>
              <a:rPr lang="ru-RU" dirty="0" smtClean="0"/>
              <a:t>создание </a:t>
            </a:r>
            <a:r>
              <a:rPr lang="ru-RU" dirty="0"/>
              <a:t>и </a:t>
            </a:r>
            <a:r>
              <a:rPr lang="ru-RU" dirty="0" smtClean="0"/>
              <a:t>апробацию </a:t>
            </a:r>
            <a:r>
              <a:rPr lang="ru-RU" dirty="0"/>
              <a:t>уникальных авторских программ </a:t>
            </a:r>
            <a:r>
              <a:rPr lang="ru-RU" dirty="0" smtClean="0"/>
              <a:t>по робототехнике и их применение в повседневной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7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46284" y="3675876"/>
            <a:ext cx="10590726" cy="1990461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 внеурочной  деятельности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 естественнонаучного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цикла: "Робототехника в биологии", "Робототехника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химии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"Робототехника в физике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88901" y="1569873"/>
            <a:ext cx="105392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авторские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внеурочной деятельности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робототехнике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10343" y="5666337"/>
            <a:ext cx="943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июль- август 2022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образовательные программы  в образовательную деятельность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занятий внеурочной деятельности на основе разработанных образовательных программ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5914" y="5666337"/>
            <a:ext cx="9836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этап: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авторских программ  внеурочной деятельности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робототехнике /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01.09.2022-26.05.2023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047907" y="1666975"/>
            <a:ext cx="8229436" cy="105046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олимпиаду по робототехнике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создать банк заданий по робототехнике для обучающихся 8-9 классов.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9005" y="5238207"/>
            <a:ext cx="11168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этап: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 заданий для проведения олимпиады по робототехнике / 01.09.2023- 01.12.2023 ;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апробация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на школьном уровне / 01.12.2023-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31.12.2023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82588" y="3491961"/>
            <a:ext cx="10295922" cy="994658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апробация/внедрение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524255" y="1808164"/>
            <a:ext cx="12097041" cy="1158698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авторские  программы и  олимпиада по робототехнике / 3 года (2022-2025гг. 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2279561" y="4407251"/>
            <a:ext cx="9388698" cy="2400320"/>
          </a:xfrm>
        </p:spPr>
        <p:txBody>
          <a:bodyPr>
            <a:normAutofit fontScale="47500" lnSpcReduction="2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технических специальностей в целях профессиональной ориентации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молодежи, через применение знаний по робототехнике в повседневной жизни;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мотивации к изучению предметов естественно-научного цикла;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успеваемости  естественно-научного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цифровых компетенций педагогов, осуществляющих инновационную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учащихся, ставших призёрами и победителями различных олимпиад, конференций, конкурсов, выставок, проектов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>
          <a:xfrm>
            <a:off x="5332413" y="2945301"/>
            <a:ext cx="1455249" cy="438150"/>
          </a:xfrm>
        </p:spPr>
        <p:txBody>
          <a:bodyPr/>
          <a:lstStyle/>
          <a:p>
            <a:r>
              <a:rPr lang="ru-RU" dirty="0" smtClean="0"/>
              <a:t>2022-2025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/>
          </p:nvPr>
        </p:nvSpPr>
        <p:spPr>
          <a:xfrm>
            <a:off x="7418754" y="2886319"/>
            <a:ext cx="1455615" cy="485775"/>
          </a:xfrm>
        </p:spPr>
        <p:txBody>
          <a:bodyPr/>
          <a:lstStyle/>
          <a:p>
            <a:r>
              <a:rPr lang="ru-RU" dirty="0" smtClean="0"/>
              <a:t>2022-2025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4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е - крас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ине - красны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Красно - Сини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234</Words>
  <Application>Microsoft Office PowerPoint</Application>
  <PresentationFormat>Широкоэкранный</PresentationFormat>
  <Paragraphs>25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Сине - красный</vt:lpstr>
      <vt:lpstr>Сине - красный (светлый)</vt:lpstr>
      <vt:lpstr>Красно - Синий (Светлый)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Попов</dc:creator>
  <cp:lastModifiedBy>PC-ACER</cp:lastModifiedBy>
  <cp:revision>58</cp:revision>
  <dcterms:created xsi:type="dcterms:W3CDTF">2020-11-16T02:28:04Z</dcterms:created>
  <dcterms:modified xsi:type="dcterms:W3CDTF">2022-10-01T04:12:09Z</dcterms:modified>
</cp:coreProperties>
</file>